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6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0ED2E-AD14-48E7-9710-3B29809AB651}" type="datetimeFigureOut">
              <a:rPr lang="en-US" smtClean="0"/>
              <a:t>1/12/2011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FD2EB-E40C-41FB-AC60-14AAD11C55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FD2EB-E40C-41FB-AC60-14AAD11C5570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E56E-6097-4467-B4F9-0631CCB3CDD0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BCADA-2A1B-41B3-BB95-0D15B1E37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E56E-6097-4467-B4F9-0631CCB3CDD0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BCADA-2A1B-41B3-BB95-0D15B1E37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E56E-6097-4467-B4F9-0631CCB3CDD0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BCADA-2A1B-41B3-BB95-0D15B1E37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E56E-6097-4467-B4F9-0631CCB3CDD0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BCADA-2A1B-41B3-BB95-0D15B1E37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E56E-6097-4467-B4F9-0631CCB3CDD0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BCADA-2A1B-41B3-BB95-0D15B1E37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E56E-6097-4467-B4F9-0631CCB3CDD0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BCADA-2A1B-41B3-BB95-0D15B1E37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E56E-6097-4467-B4F9-0631CCB3CDD0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BCADA-2A1B-41B3-BB95-0D15B1E37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E56E-6097-4467-B4F9-0631CCB3CDD0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BCADA-2A1B-41B3-BB95-0D15B1E37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E56E-6097-4467-B4F9-0631CCB3CDD0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BCADA-2A1B-41B3-BB95-0D15B1E37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E56E-6097-4467-B4F9-0631CCB3CDD0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BCADA-2A1B-41B3-BB95-0D15B1E37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CE56E-6097-4467-B4F9-0631CCB3CDD0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BCADA-2A1B-41B3-BB95-0D15B1E37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CE56E-6097-4467-B4F9-0631CCB3CDD0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BCADA-2A1B-41B3-BB95-0D15B1E37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ll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9831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09800"/>
            <a:ext cx="7010400" cy="1470025"/>
          </a:xfrm>
        </p:spPr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Barbara G. Doster Leadership Forum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Arial Black" pitchFamily="34" charset="0"/>
              </a:rPr>
              <a:t>“Game Plan for Success: Leadership That Wins”</a:t>
            </a:r>
            <a:endParaRPr lang="en-US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ll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9831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7010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BGDLF Details</a:t>
            </a:r>
            <a:endParaRPr lang="en-US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1600200"/>
            <a:ext cx="6934200" cy="4038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February 11th meet in </a:t>
            </a:r>
            <a:r>
              <a:rPr lang="en-US" dirty="0" err="1" smtClean="0">
                <a:solidFill>
                  <a:schemeClr val="tx1"/>
                </a:solidFill>
              </a:rPr>
              <a:t>Krannert</a:t>
            </a:r>
            <a:r>
              <a:rPr lang="en-US" dirty="0" smtClean="0">
                <a:solidFill>
                  <a:schemeClr val="tx1"/>
                </a:solidFill>
              </a:rPr>
              <a:t> Drawing Room at 5:00pm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Pizza will be provided for dinner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We will start loading buses at 5:30 and depart at 6:00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to Bring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00200"/>
            <a:ext cx="6629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One person from every team needs to have a digital camera</a:t>
            </a:r>
            <a:endParaRPr lang="en-US" dirty="0" smtClean="0"/>
          </a:p>
          <a:p>
            <a:r>
              <a:rPr lang="en-US" dirty="0" smtClean="0"/>
              <a:t>Attire</a:t>
            </a:r>
          </a:p>
          <a:p>
            <a:pPr lvl="1"/>
            <a:r>
              <a:rPr lang="en-US" dirty="0" smtClean="0"/>
              <a:t>Friday and Saturday are both business casual</a:t>
            </a:r>
          </a:p>
          <a:p>
            <a:pPr lvl="1"/>
            <a:r>
              <a:rPr lang="en-US" dirty="0" smtClean="0"/>
              <a:t>Saturday night bring sweats or gym shorts and tennis shoes for Olympics, t-shir</a:t>
            </a:r>
            <a:r>
              <a:rPr lang="en-US" dirty="0" smtClean="0"/>
              <a:t>t is provided</a:t>
            </a:r>
          </a:p>
          <a:p>
            <a:pPr lvl="1"/>
            <a:r>
              <a:rPr lang="en-US" dirty="0" smtClean="0"/>
              <a:t>Sunday is business professional. Please wear a suit!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pill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98316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Roommates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00200"/>
            <a:ext cx="6781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Please fill out sheet</a:t>
            </a:r>
          </a:p>
          <a:p>
            <a:pPr lvl="1"/>
            <a:r>
              <a:rPr lang="en-US" dirty="0" smtClean="0"/>
              <a:t>Write your name and up to three possible roommates</a:t>
            </a:r>
          </a:p>
          <a:p>
            <a:pPr lvl="1"/>
            <a:r>
              <a:rPr lang="en-US" dirty="0" smtClean="0"/>
              <a:t>List if you are willing to be the leader of your room, circle yes or no</a:t>
            </a:r>
          </a:p>
          <a:p>
            <a:pPr lvl="2"/>
            <a:r>
              <a:rPr lang="en-US" dirty="0" smtClean="0"/>
              <a:t>This means you will be putting a credit card down for incidentals (if room is damaged in any way)</a:t>
            </a:r>
          </a:p>
          <a:p>
            <a:pPr lvl="1"/>
            <a:r>
              <a:rPr lang="en-US" dirty="0" smtClean="0"/>
              <a:t>If you do not have a preference for roommates just put your name down and leave form blank</a:t>
            </a:r>
          </a:p>
          <a:p>
            <a:pPr lvl="1"/>
            <a:r>
              <a:rPr lang="en-US" dirty="0" smtClean="0"/>
              <a:t>Boys and Girls cannot room together</a:t>
            </a:r>
          </a:p>
        </p:txBody>
      </p:sp>
      <p:pic>
        <p:nvPicPr>
          <p:cNvPr id="4" name="Picture 3" descr="pill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98316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Teams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00200"/>
            <a:ext cx="6629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Split up into your teams</a:t>
            </a:r>
          </a:p>
          <a:p>
            <a:pPr lvl="1"/>
            <a:r>
              <a:rPr lang="en-US" dirty="0" smtClean="0"/>
              <a:t>Each team will do an ice breaker</a:t>
            </a:r>
          </a:p>
          <a:p>
            <a:pPr lvl="1"/>
            <a:r>
              <a:rPr lang="en-US" dirty="0" smtClean="0"/>
              <a:t>Decorate a poster with your team name</a:t>
            </a:r>
          </a:p>
          <a:p>
            <a:pPr lvl="1"/>
            <a:r>
              <a:rPr lang="en-US" dirty="0" smtClean="0"/>
              <a:t>Present the poster, name, and why you chose it</a:t>
            </a:r>
          </a:p>
          <a:p>
            <a:r>
              <a:rPr lang="en-US" dirty="0" smtClean="0"/>
              <a:t>While in groups, discuss who will bring the digital camera</a:t>
            </a:r>
            <a:endParaRPr lang="en-US" dirty="0" smtClean="0"/>
          </a:p>
        </p:txBody>
      </p:sp>
      <p:pic>
        <p:nvPicPr>
          <p:cNvPr id="4" name="Picture 3" descr="pill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98316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Payment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295400"/>
            <a:ext cx="6629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$35 fee includes:</a:t>
            </a:r>
          </a:p>
          <a:p>
            <a:pPr lvl="1"/>
            <a:r>
              <a:rPr lang="en-US" dirty="0" smtClean="0"/>
              <a:t>Transportation to and from Indianapolis</a:t>
            </a:r>
          </a:p>
          <a:p>
            <a:pPr lvl="1"/>
            <a:r>
              <a:rPr lang="en-US" dirty="0" smtClean="0"/>
              <a:t>T-shirt for BGDLF Olympics</a:t>
            </a:r>
          </a:p>
          <a:p>
            <a:pPr lvl="1"/>
            <a:r>
              <a:rPr lang="en-US" dirty="0" smtClean="0"/>
              <a:t>Dinner Friday night, all meals on Saturday including an Indianapolis restaurant Saturday night, and breakfast and lunch Sunday</a:t>
            </a:r>
          </a:p>
          <a:p>
            <a:pPr lvl="1"/>
            <a:r>
              <a:rPr lang="en-US" dirty="0" smtClean="0"/>
              <a:t>Hotel stay and accommodations for two nights</a:t>
            </a:r>
          </a:p>
          <a:p>
            <a:r>
              <a:rPr lang="en-US" dirty="0" smtClean="0"/>
              <a:t>Pay </a:t>
            </a:r>
            <a:r>
              <a:rPr lang="en-US" dirty="0" smtClean="0"/>
              <a:t>at: http</a:t>
            </a:r>
            <a:r>
              <a:rPr lang="en-US" dirty="0" smtClean="0"/>
              <a:t>://www.conf.purdue.edu/BGDLF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 descr="pill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898316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ll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98316" cy="6858000"/>
          </a:xfrm>
          <a:prstGeom prst="rect">
            <a:avLst/>
          </a:prstGeom>
        </p:spPr>
      </p:pic>
      <p:pic>
        <p:nvPicPr>
          <p:cNvPr id="5" name="Picture 4" descr="16504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381000"/>
            <a:ext cx="4724400" cy="619719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259</Words>
  <Application>Microsoft Office PowerPoint</Application>
  <PresentationFormat>On-screen Show (4:3)</PresentationFormat>
  <Paragraphs>35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Barbara G. Doster Leadership Forum</vt:lpstr>
      <vt:lpstr>BGDLF Details</vt:lpstr>
      <vt:lpstr>What to Bring</vt:lpstr>
      <vt:lpstr>Roommates</vt:lpstr>
      <vt:lpstr>Teams</vt:lpstr>
      <vt:lpstr>Payment</vt:lpstr>
      <vt:lpstr>Slide 7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Barbara G. Doster Leadership Forum</dc:title>
  <dc:creator>Krannert Labs</dc:creator>
  <cp:lastModifiedBy>Nicole Boswell</cp:lastModifiedBy>
  <cp:revision>5</cp:revision>
  <dcterms:created xsi:type="dcterms:W3CDTF">2010-10-27T14:25:30Z</dcterms:created>
  <dcterms:modified xsi:type="dcterms:W3CDTF">2011-01-12T17:38:29Z</dcterms:modified>
</cp:coreProperties>
</file>